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31" r:id="rId2"/>
    <p:sldId id="333" r:id="rId3"/>
    <p:sldId id="284" r:id="rId4"/>
    <p:sldId id="321" r:id="rId5"/>
    <p:sldId id="322" r:id="rId6"/>
    <p:sldId id="323" r:id="rId7"/>
    <p:sldId id="324" r:id="rId8"/>
    <p:sldId id="325" r:id="rId9"/>
    <p:sldId id="326" r:id="rId10"/>
    <p:sldId id="327" r:id="rId11"/>
    <p:sldId id="328" r:id="rId12"/>
    <p:sldId id="329" r:id="rId13"/>
    <p:sldId id="330" r:id="rId14"/>
    <p:sldId id="318" r:id="rId15"/>
    <p:sldId id="320" r:id="rId16"/>
    <p:sldId id="317" r:id="rId17"/>
    <p:sldId id="314" r:id="rId18"/>
    <p:sldId id="315" r:id="rId1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913"/>
    <a:srgbClr val="F57B17"/>
    <a:srgbClr val="E86E0A"/>
    <a:srgbClr val="FF5050"/>
    <a:srgbClr val="F4C5C4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06" autoAdjust="0"/>
    <p:restoredTop sz="86420" autoAdjust="0"/>
  </p:normalViewPr>
  <p:slideViewPr>
    <p:cSldViewPr>
      <p:cViewPr varScale="1">
        <p:scale>
          <a:sx n="76" d="100"/>
          <a:sy n="76" d="100"/>
        </p:scale>
        <p:origin x="348" y="8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7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2D486-EF53-42DD-8F47-C393E102303D}" type="datetimeFigureOut">
              <a:rPr lang="en-IN" smtClean="0"/>
              <a:t>12-09-2021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61DD6-B0E0-44C7-A874-0547BE1A9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274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tiff>
</file>

<file path=ppt/media/image13.tiff>
</file>

<file path=ppt/media/image14.jpeg>
</file>

<file path=ppt/media/image15.jpg>
</file>

<file path=ppt/media/image16.jpg>
</file>

<file path=ppt/media/image17.jpg>
</file>

<file path=ppt/media/image18.png>
</file>

<file path=ppt/media/image2.png>
</file>

<file path=ppt/media/image3.jpeg>
</file>

<file path=ppt/media/image4.png>
</file>

<file path=ppt/media/image5.jpeg>
</file>

<file path=ppt/media/image6.jpg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739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1300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7389813" y="1196752"/>
            <a:ext cx="396081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2521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1196752"/>
            <a:ext cx="440469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5077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4404851" cy="1642193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2060848"/>
            <a:ext cx="4404692" cy="38164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50772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="" xmlns:a16="http://schemas.microsoft.com/office/drawing/2014/main" id="{C1A85F3E-2CF6-9E46-AE01-96E27850575D}"/>
              </a:ext>
            </a:extLst>
          </p:cNvPr>
          <p:cNvSpPr txBox="1">
            <a:spLocks/>
          </p:cNvSpPr>
          <p:nvPr userDrawn="1"/>
        </p:nvSpPr>
        <p:spPr>
          <a:xfrm>
            <a:off x="4319338" y="6408740"/>
            <a:ext cx="3431005" cy="30488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and Confidential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="" xmlns:a16="http://schemas.microsoft.com/office/drawing/2014/main" id="{3EA0CF45-0B24-394D-8134-22C65E72D591}"/>
              </a:ext>
            </a:extLst>
          </p:cNvPr>
          <p:cNvSpPr txBox="1">
            <a:spLocks/>
          </p:cNvSpPr>
          <p:nvPr userDrawn="1"/>
        </p:nvSpPr>
        <p:spPr>
          <a:xfrm>
            <a:off x="10846469" y="6408740"/>
            <a:ext cx="1066800" cy="1825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6F68F43-4567-4CB0-B00D-7267D614B448}" type="slidenum">
              <a:rPr lang="en-US" sz="140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sz="14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="" xmlns:a16="http://schemas.microsoft.com/office/drawing/2014/main" id="{4FBA1CD0-DC43-5542-B28E-D985E1AF9A7D}"/>
              </a:ext>
            </a:extLst>
          </p:cNvPr>
          <p:cNvSpPr/>
          <p:nvPr userDrawn="1"/>
        </p:nvSpPr>
        <p:spPr>
          <a:xfrm flipH="1">
            <a:off x="1588" y="627903"/>
            <a:ext cx="560273" cy="270354"/>
          </a:xfrm>
          <a:custGeom>
            <a:avLst/>
            <a:gdLst>
              <a:gd name="connsiteX0" fmla="*/ 0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0 w 14981402"/>
              <a:gd name="connsiteY4" fmla="*/ 0 h 3987559"/>
              <a:gd name="connsiteX0" fmla="*/ 1261242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61242 w 14981402"/>
              <a:gd name="connsiteY4" fmla="*/ 0 h 3987559"/>
              <a:gd name="connsiteX0" fmla="*/ 1229711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29711 w 14981402"/>
              <a:gd name="connsiteY4" fmla="*/ 0 h 3987559"/>
              <a:gd name="connsiteX0" fmla="*/ 2516033 w 16267724"/>
              <a:gd name="connsiteY0" fmla="*/ 0 h 3987559"/>
              <a:gd name="connsiteX1" fmla="*/ 16267724 w 16267724"/>
              <a:gd name="connsiteY1" fmla="*/ 0 h 3987559"/>
              <a:gd name="connsiteX2" fmla="*/ 16267724 w 16267724"/>
              <a:gd name="connsiteY2" fmla="*/ 3987559 h 3987559"/>
              <a:gd name="connsiteX3" fmla="*/ 0 w 16267724"/>
              <a:gd name="connsiteY3" fmla="*/ 3987559 h 3987559"/>
              <a:gd name="connsiteX4" fmla="*/ 2516033 w 16267724"/>
              <a:gd name="connsiteY4" fmla="*/ 0 h 3987559"/>
              <a:gd name="connsiteX0" fmla="*/ -1 w 13751690"/>
              <a:gd name="connsiteY0" fmla="*/ 0 h 3987559"/>
              <a:gd name="connsiteX1" fmla="*/ 13751690 w 13751690"/>
              <a:gd name="connsiteY1" fmla="*/ 0 h 3987559"/>
              <a:gd name="connsiteX2" fmla="*/ 13751690 w 13751690"/>
              <a:gd name="connsiteY2" fmla="*/ 3987559 h 3987559"/>
              <a:gd name="connsiteX3" fmla="*/ 354838 w 13751690"/>
              <a:gd name="connsiteY3" fmla="*/ 3226202 h 3987559"/>
              <a:gd name="connsiteX4" fmla="*/ -1 w 13751690"/>
              <a:gd name="connsiteY4" fmla="*/ 0 h 3987559"/>
              <a:gd name="connsiteX0" fmla="*/ 2409708 w 16161399"/>
              <a:gd name="connsiteY0" fmla="*/ 0 h 3987559"/>
              <a:gd name="connsiteX1" fmla="*/ 16161399 w 16161399"/>
              <a:gd name="connsiteY1" fmla="*/ 0 h 3987559"/>
              <a:gd name="connsiteX2" fmla="*/ 16161399 w 16161399"/>
              <a:gd name="connsiteY2" fmla="*/ 3987559 h 3987559"/>
              <a:gd name="connsiteX3" fmla="*/ 0 w 16161399"/>
              <a:gd name="connsiteY3" fmla="*/ 3960361 h 3987559"/>
              <a:gd name="connsiteX4" fmla="*/ 2409708 w 16161399"/>
              <a:gd name="connsiteY4" fmla="*/ 0 h 398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61399" h="3987559">
                <a:moveTo>
                  <a:pt x="2409708" y="0"/>
                </a:moveTo>
                <a:lnTo>
                  <a:pt x="16161399" y="0"/>
                </a:lnTo>
                <a:lnTo>
                  <a:pt x="16161399" y="3987559"/>
                </a:lnTo>
                <a:lnTo>
                  <a:pt x="0" y="3960361"/>
                </a:lnTo>
                <a:lnTo>
                  <a:pt x="2409708" y="0"/>
                </a:lnTo>
                <a:close/>
              </a:path>
            </a:pathLst>
          </a:custGeom>
          <a:solidFill>
            <a:srgbClr val="19A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endParaRPr lang="en-US" sz="2399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44539BE-18A6-1948-BE82-02455FBCC5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1344" y="338346"/>
            <a:ext cx="891925" cy="79139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="" xmlns:a16="http://schemas.microsoft.com/office/drawing/2014/main" id="{5E39C373-21EA-5D42-A674-B1D80B4D9D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150" y="495335"/>
            <a:ext cx="10512862" cy="640714"/>
          </a:xfrm>
        </p:spPr>
        <p:txBody>
          <a:bodyPr>
            <a:normAutofit/>
          </a:bodyPr>
          <a:lstStyle>
            <a:lvl1pPr>
              <a:defRPr sz="219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266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xmlns="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88825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692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xmlns="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77668" y="-174171"/>
            <a:ext cx="8410275" cy="7206342"/>
          </a:xfrm>
          <a:custGeom>
            <a:avLst/>
            <a:gdLst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0 w 16731340"/>
              <a:gd name="connsiteY3" fmla="*/ 14412684 h 14412684"/>
              <a:gd name="connsiteX4" fmla="*/ 0 w 16731340"/>
              <a:gd name="connsiteY4" fmla="*/ 0 h 14412684"/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4259766 w 16731340"/>
              <a:gd name="connsiteY3" fmla="*/ 14412684 h 14412684"/>
              <a:gd name="connsiteX4" fmla="*/ 0 w 16731340"/>
              <a:gd name="connsiteY4" fmla="*/ 0 h 14412684"/>
              <a:gd name="connsiteX0" fmla="*/ 0 w 16820550"/>
              <a:gd name="connsiteY0" fmla="*/ 22303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22303 h 14412684"/>
              <a:gd name="connsiteX0" fmla="*/ 0 w 16820550"/>
              <a:gd name="connsiteY0" fmla="*/ 0 h 14457288"/>
              <a:gd name="connsiteX1" fmla="*/ 16820550 w 16820550"/>
              <a:gd name="connsiteY1" fmla="*/ 44604 h 14457288"/>
              <a:gd name="connsiteX2" fmla="*/ 16820550 w 16820550"/>
              <a:gd name="connsiteY2" fmla="*/ 14457288 h 14457288"/>
              <a:gd name="connsiteX3" fmla="*/ 4348976 w 16820550"/>
              <a:gd name="connsiteY3" fmla="*/ 14457288 h 14457288"/>
              <a:gd name="connsiteX4" fmla="*/ 0 w 16820550"/>
              <a:gd name="connsiteY4" fmla="*/ 0 h 14457288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1 h 14412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550" h="14412684">
                <a:moveTo>
                  <a:pt x="0" y="1"/>
                </a:moveTo>
                <a:lnTo>
                  <a:pt x="16820550" y="0"/>
                </a:lnTo>
                <a:lnTo>
                  <a:pt x="16820550" y="14412684"/>
                </a:lnTo>
                <a:lnTo>
                  <a:pt x="4348976" y="14412684"/>
                </a:lnTo>
                <a:lnTo>
                  <a:pt x="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84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495" y="3645024"/>
            <a:ext cx="10827834" cy="1362075"/>
          </a:xfrm>
        </p:spPr>
        <p:txBody>
          <a:bodyPr anchor="t"/>
          <a:lstStyle>
            <a:lvl1pPr algn="ctr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7070" y="881262"/>
            <a:ext cx="9195625" cy="1470025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996" y="3048744"/>
            <a:ext cx="9217024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36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15"/>
          </p:nvPr>
        </p:nvSpPr>
        <p:spPr>
          <a:xfrm>
            <a:off x="608012" y="4794325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3" name="Content Placeholder 6"/>
          <p:cNvSpPr>
            <a:spLocks noGrp="1"/>
          </p:cNvSpPr>
          <p:nvPr>
            <p:ph sz="quarter" idx="16"/>
          </p:nvPr>
        </p:nvSpPr>
        <p:spPr>
          <a:xfrm>
            <a:off x="4125912" y="4794325"/>
            <a:ext cx="3940258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4" name="Content Placeholder 6"/>
          <p:cNvSpPr>
            <a:spLocks noGrp="1"/>
          </p:cNvSpPr>
          <p:nvPr>
            <p:ph sz="quarter" idx="17"/>
          </p:nvPr>
        </p:nvSpPr>
        <p:spPr>
          <a:xfrm>
            <a:off x="8240712" y="4788396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5" name="Content Placeholder 6"/>
          <p:cNvSpPr>
            <a:spLocks noGrp="1"/>
          </p:cNvSpPr>
          <p:nvPr>
            <p:ph sz="quarter" idx="18"/>
          </p:nvPr>
        </p:nvSpPr>
        <p:spPr>
          <a:xfrm>
            <a:off x="608012" y="4277817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6" name="Content Placeholder 6"/>
          <p:cNvSpPr>
            <a:spLocks noGrp="1"/>
          </p:cNvSpPr>
          <p:nvPr>
            <p:ph sz="quarter" idx="19"/>
          </p:nvPr>
        </p:nvSpPr>
        <p:spPr>
          <a:xfrm>
            <a:off x="4125912" y="4277817"/>
            <a:ext cx="3940258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7" name="Content Placeholder 6"/>
          <p:cNvSpPr>
            <a:spLocks noGrp="1"/>
          </p:cNvSpPr>
          <p:nvPr>
            <p:ph sz="quarter" idx="20"/>
          </p:nvPr>
        </p:nvSpPr>
        <p:spPr>
          <a:xfrm>
            <a:off x="8240712" y="4271888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7844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9/12/2021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1" r:id="rId3"/>
    <p:sldLayoutId id="2147483663" r:id="rId4"/>
    <p:sldLayoutId id="2147483650" r:id="rId5"/>
    <p:sldLayoutId id="2147483652" r:id="rId6"/>
    <p:sldLayoutId id="2147483653" r:id="rId7"/>
    <p:sldLayoutId id="2147483654" r:id="rId8"/>
    <p:sldLayoutId id="2147483664" r:id="rId9"/>
    <p:sldLayoutId id="2147483662" r:id="rId10"/>
    <p:sldLayoutId id="2147483665" r:id="rId11"/>
    <p:sldLayoutId id="2147483666" r:id="rId12"/>
    <p:sldLayoutId id="2147483667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8" r:id="rId19"/>
    <p:sldLayoutId id="2147483669" r:id="rId20"/>
    <p:sldLayoutId id="2147483670" r:id="rId21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nubhavtrainings.com/" TargetMode="Externa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10" Type="http://schemas.openxmlformats.org/officeDocument/2006/relationships/image" Target="../media/image4.png"/><Relationship Id="rId4" Type="http://schemas.openxmlformats.org/officeDocument/2006/relationships/image" Target="../media/image10.tiff"/><Relationship Id="rId9" Type="http://schemas.openxmlformats.org/officeDocument/2006/relationships/hyperlink" Target="https://anubhavtrainings.com/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15.jpg"/><Relationship Id="rId7" Type="http://schemas.openxmlformats.org/officeDocument/2006/relationships/image" Target="../media/image17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16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Hackett Report On Corporate Supplier Payments | PYMNT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8882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-26268" y="0"/>
            <a:ext cx="12215092" cy="6885384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908" y="44625"/>
            <a:ext cx="1584176" cy="15646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1" y="6093296"/>
            <a:ext cx="716699" cy="707887"/>
          </a:xfrm>
          <a:prstGeom prst="rect">
            <a:avLst/>
          </a:prstGeom>
        </p:spPr>
      </p:pic>
      <p:sp>
        <p:nvSpPr>
          <p:cNvPr id="17" name="TextBox 3">
            <a:extLst>
              <a:ext uri="{FF2B5EF4-FFF2-40B4-BE49-F238E27FC236}">
                <a16:creationId xmlns:lc="http://schemas.openxmlformats.org/drawingml/2006/lockedCanvas" xmlns="" xmlns:a16="http://schemas.microsoft.com/office/drawing/2014/main" id="{CD9849B0-BCB0-4466-8FC9-5ADD342E24D4}"/>
              </a:ext>
            </a:extLst>
          </p:cNvPr>
          <p:cNvSpPr txBox="1"/>
          <p:nvPr/>
        </p:nvSpPr>
        <p:spPr>
          <a:xfrm>
            <a:off x="665523" y="2592045"/>
            <a:ext cx="7535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  <a:latin typeface="Cooper Black" panose="0208090404030B020404" pitchFamily="18" charset="0"/>
              </a:rPr>
              <a:t>contact@anubhavtrainings.com</a:t>
            </a:r>
          </a:p>
        </p:txBody>
      </p:sp>
      <p:sp>
        <p:nvSpPr>
          <p:cNvPr id="18" name="Title 2"/>
          <p:cNvSpPr txBox="1">
            <a:spLocks/>
          </p:cNvSpPr>
          <p:nvPr/>
        </p:nvSpPr>
        <p:spPr>
          <a:xfrm>
            <a:off x="680495" y="3645024"/>
            <a:ext cx="10827834" cy="1362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6000" dirty="0" smtClean="0">
                <a:solidFill>
                  <a:schemeClr val="bg1"/>
                </a:solidFill>
                <a:latin typeface="Patua One" pitchFamily="2" charset="0"/>
              </a:rPr>
              <a:t>  ABAP RESTFUL APPLICATION    PROGRAMMING</a:t>
            </a:r>
            <a:endParaRPr lang="en-IN" sz="5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93812" y="3238376"/>
            <a:ext cx="10801200" cy="288032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/>
          <p:cNvSpPr/>
          <p:nvPr/>
        </p:nvSpPr>
        <p:spPr>
          <a:xfrm>
            <a:off x="1053852" y="700767"/>
            <a:ext cx="417646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dirty="0" smtClean="0">
                <a:solidFill>
                  <a:schemeClr val="bg1"/>
                </a:solidFill>
                <a:latin typeface="Cooper Black" panose="0208090404030B020404" pitchFamily="18" charset="0"/>
              </a:rPr>
              <a:t>Day 27</a:t>
            </a:r>
            <a:endParaRPr lang="en-US" sz="4400" dirty="0"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801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16492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22412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106456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8548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-1" y="893"/>
            <a:ext cx="12188825" cy="68562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-5414" y="-1652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D415253-65BB-C843-B5D8-DB41A0DCD078}"/>
              </a:ext>
            </a:extLst>
          </p:cNvPr>
          <p:cNvSpPr/>
          <p:nvPr/>
        </p:nvSpPr>
        <p:spPr>
          <a:xfrm>
            <a:off x="4116279" y="3140968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</a:t>
            </a:r>
            <a:r>
              <a:rPr kumimoji="0" lang="en-IN" sz="4800" b="1" i="0" u="none" strike="noStrike" kern="1200" cap="none" spc="1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</a:t>
            </a:r>
            <a:r>
              <a:rPr lang="en-IN" sz="4800" b="1" spc="1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kumimoji="0" lang="en-IN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9910836" y="6472169"/>
            <a:ext cx="2239550" cy="35954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r>
              <a:rPr lang="en-US" sz="1400" b="1" smtClean="0">
                <a:solidFill>
                  <a:schemeClr val="bg1"/>
                </a:solidFill>
                <a:latin typeface="Calibri" panose="020F0502020204030204"/>
              </a:rPr>
              <a:t>Trainer: Anubhav Oberoy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9441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A12D92B-A1C9-2E43-B2E0-D2372874A5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641" y="1437345"/>
            <a:ext cx="10241280" cy="496062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=""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0" y="-826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93" name="Picture 92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026" name="Picture 2" descr="Digital Goverance Q &amp;amp; A - YouTub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269" y="-27384"/>
            <a:ext cx="12215093" cy="685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5">
            <a:extLst>
              <a:ext uri="{FF2B5EF4-FFF2-40B4-BE49-F238E27FC236}">
                <a16:creationId xmlns:a16="http://schemas.microsoft.com/office/drawing/2014/main" xmlns="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9910836" y="6453336"/>
            <a:ext cx="2239550" cy="35954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n-US"/>
            </a:defPPr>
            <a:lvl1pPr marL="0" algn="ctr" defTabSz="1218987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defRPr/>
            </a:pPr>
            <a:r>
              <a:rPr lang="en-US" sz="1400" b="1" smtClean="0">
                <a:solidFill>
                  <a:schemeClr val="bg1"/>
                </a:solidFill>
                <a:latin typeface="Calibri" panose="020F0502020204030204"/>
              </a:rPr>
              <a:t>Trainer: Anubhav Oberoy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004" y="56817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979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0"/>
            <a:ext cx="12188825" cy="6858000"/>
            <a:chOff x="94878" y="13266"/>
            <a:chExt cx="12188825" cy="6858000"/>
          </a:xfrm>
        </p:grpSpPr>
        <p:sp>
          <p:nvSpPr>
            <p:cNvPr id="3" name="Rectangle 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60000"/>
                    <a:lumOff val="40000"/>
                    <a:alpha val="31000"/>
                  </a:schemeClr>
                </a:gs>
                <a:gs pos="63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B97BA9D8-F322-4184-BBD6-84D1758BBAF2}"/>
              </a:ext>
            </a:extLst>
          </p:cNvPr>
          <p:cNvSpPr txBox="1"/>
          <p:nvPr/>
        </p:nvSpPr>
        <p:spPr>
          <a:xfrm>
            <a:off x="3158837" y="790803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AA0F"/>
                </a:solidFill>
                <a:effectLst>
                  <a:outerShdw dist="38100" dir="2700000" algn="tl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 Black" panose="020B0A04020102020204"/>
                <a:ea typeface="Segoe UI Bold" panose="020B0802040204020203" pitchFamily="34" charset="0"/>
                <a:cs typeface="Segoe UI Bold" panose="020B0802040204020203" pitchFamily="34" charset="0"/>
              </a:rPr>
              <a:t>THANK YOU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6F1FF064-B1BA-4D97-BBAF-F44AB26AE469}"/>
              </a:ext>
            </a:extLst>
          </p:cNvPr>
          <p:cNvSpPr/>
          <p:nvPr/>
        </p:nvSpPr>
        <p:spPr>
          <a:xfrm>
            <a:off x="1231900" y="1916832"/>
            <a:ext cx="9715500" cy="3352800"/>
          </a:xfrm>
          <a:prstGeom prst="rect">
            <a:avLst/>
          </a:prstGeom>
          <a:solidFill>
            <a:schemeClr val="accent6"/>
          </a:soli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xmlns="" id="{B1A9A39D-2DF3-4B3D-B8DB-92F76BC52591}"/>
              </a:ext>
            </a:extLst>
          </p:cNvPr>
          <p:cNvSpPr/>
          <p:nvPr/>
        </p:nvSpPr>
        <p:spPr>
          <a:xfrm>
            <a:off x="1861925" y="2877820"/>
            <a:ext cx="8434600" cy="2194560"/>
          </a:xfrm>
          <a:prstGeom prst="rect">
            <a:avLst/>
          </a:prstGeom>
          <a:solidFill>
            <a:srgbClr val="F57913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hape 1155">
            <a:extLst>
              <a:ext uri="{FF2B5EF4-FFF2-40B4-BE49-F238E27FC236}">
                <a16:creationId xmlns:a16="http://schemas.microsoft.com/office/drawing/2014/main" xmlns="" id="{BBA71FBC-7E64-4F22-B1E1-B21EF2EBFD12}"/>
              </a:ext>
            </a:extLst>
          </p:cNvPr>
          <p:cNvSpPr/>
          <p:nvPr/>
        </p:nvSpPr>
        <p:spPr>
          <a:xfrm>
            <a:off x="5837361" y="3487788"/>
            <a:ext cx="4350348" cy="974626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2400"/>
              </a:lnSpc>
            </a:pPr>
            <a:r>
              <a:rPr lang="en-US" sz="2000" dirty="0" smtClean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Anubhav Oberoy</a:t>
            </a: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2400"/>
              </a:lnSpc>
            </a:pPr>
            <a:r>
              <a:rPr lang="en-US" sz="2000" dirty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  <a:hlinkClick r:id="rId2"/>
              </a:rPr>
              <a:t>https://www.anubhavtrainings.com</a:t>
            </a: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2400"/>
              </a:lnSpc>
            </a:pP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Shape 1155">
            <a:extLst>
              <a:ext uri="{FF2B5EF4-FFF2-40B4-BE49-F238E27FC236}">
                <a16:creationId xmlns:a16="http://schemas.microsoft.com/office/drawing/2014/main" xmlns="" id="{EF70B77F-958D-435E-9074-28018EC794BB}"/>
              </a:ext>
            </a:extLst>
          </p:cNvPr>
          <p:cNvSpPr/>
          <p:nvPr/>
        </p:nvSpPr>
        <p:spPr>
          <a:xfrm>
            <a:off x="2069190" y="3060290"/>
            <a:ext cx="3757548" cy="1810367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If you cannot do</a:t>
            </a:r>
          </a:p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great things, do small things in a great way.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11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101592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xmlns="" id="{EAF14BF4-9A45-8B4E-AA65-A815CC72E5A3}"/>
              </a:ext>
            </a:extLst>
          </p:cNvPr>
          <p:cNvSpPr/>
          <p:nvPr/>
        </p:nvSpPr>
        <p:spPr>
          <a:xfrm flipH="1">
            <a:off x="3029488" y="2339447"/>
            <a:ext cx="9159332" cy="4517660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892"/>
            <a:ext cx="12188825" cy="487666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6" y="892"/>
            <a:ext cx="12185652" cy="487666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D8E97E7-E23C-4E4A-A0AF-1C43E32D5148}"/>
              </a:ext>
            </a:extLst>
          </p:cNvPr>
          <p:cNvSpPr/>
          <p:nvPr/>
        </p:nvSpPr>
        <p:spPr>
          <a:xfrm>
            <a:off x="3175" y="-9395"/>
            <a:ext cx="12184064" cy="4886954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>
              <a:defRPr/>
            </a:pPr>
            <a:endParaRPr lang="en-US" sz="1799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F6FFC3F4-1A5C-6446-9CE3-98CE002CFF5F}"/>
              </a:ext>
            </a:extLst>
          </p:cNvPr>
          <p:cNvSpPr/>
          <p:nvPr/>
        </p:nvSpPr>
        <p:spPr>
          <a:xfrm>
            <a:off x="350568" y="5992010"/>
            <a:ext cx="363517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943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 us today!</a:t>
            </a:r>
          </a:p>
          <a:p>
            <a:pPr defTabSz="913943">
              <a:defRPr/>
            </a:pPr>
            <a:r>
              <a:rPr lang="en-US" sz="1799" dirty="0">
                <a:solidFill>
                  <a:srgbClr val="44546A"/>
                </a:solidFill>
                <a:latin typeface="Arial" panose="020B0604020202020204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A91E6F4-0EB3-3446-B962-79A0A253F3F7}"/>
              </a:ext>
            </a:extLst>
          </p:cNvPr>
          <p:cNvSpPr/>
          <p:nvPr/>
        </p:nvSpPr>
        <p:spPr>
          <a:xfrm>
            <a:off x="8178219" y="2926031"/>
            <a:ext cx="3229442" cy="276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IN" sz="1200" spc="50" dirty="0">
                <a:solidFill>
                  <a:srgbClr val="FFFFFF">
                    <a:lumMod val="9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build the workforce of the future.</a:t>
            </a:r>
            <a:endParaRPr lang="en-US" sz="1200" spc="50" dirty="0">
              <a:solidFill>
                <a:srgbClr val="FFFFFF">
                  <a:lumMod val="9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89EED0AA-D6A0-854A-9888-8400B6D1FE48}"/>
              </a:ext>
            </a:extLst>
          </p:cNvPr>
          <p:cNvSpPr/>
          <p:nvPr/>
        </p:nvSpPr>
        <p:spPr>
          <a:xfrm>
            <a:off x="1221676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xmlns="" id="{DFBD6F02-53D0-BF4D-BF2A-4BD3E0AC1D30}"/>
              </a:ext>
            </a:extLst>
          </p:cNvPr>
          <p:cNvSpPr/>
          <p:nvPr/>
        </p:nvSpPr>
        <p:spPr>
          <a:xfrm>
            <a:off x="2825143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30,000+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xmlns="" id="{B3EFFD71-D9A6-F843-8D97-4553654A0BAE}"/>
              </a:ext>
            </a:extLst>
          </p:cNvPr>
          <p:cNvSpPr/>
          <p:nvPr/>
        </p:nvSpPr>
        <p:spPr>
          <a:xfrm>
            <a:off x="4495429" y="3111497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25000+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127" y="2279841"/>
            <a:ext cx="640059" cy="6400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5530" y="2272765"/>
            <a:ext cx="671928" cy="671928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520" y="692232"/>
            <a:ext cx="6570959" cy="10153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committed to empower you to be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Desirable Resource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xmlns="" id="{29B88429-5E3E-E649-B2EC-6D73DF20380B}"/>
              </a:ext>
            </a:extLst>
          </p:cNvPr>
          <p:cNvSpPr/>
          <p:nvPr/>
        </p:nvSpPr>
        <p:spPr>
          <a:xfrm>
            <a:off x="350569" y="4998498"/>
            <a:ext cx="3900557" cy="892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>
              <a:defRPr/>
            </a:pPr>
            <a:r>
              <a:rPr lang="en-US" sz="1999" b="1" spc="100" dirty="0">
                <a:solidFill>
                  <a:srgbClr val="F97700"/>
                </a:solidFill>
                <a:latin typeface="Arial" panose="020B0604020202020204"/>
              </a:rPr>
              <a:t>FREE WEBINARS </a:t>
            </a:r>
          </a:p>
          <a:p>
            <a:pPr defTabSz="914126">
              <a:defRPr/>
            </a:pPr>
            <a:r>
              <a:rPr lang="en-US" sz="1600" i="1" dirty="0">
                <a:solidFill>
                  <a:srgbClr val="F97700"/>
                </a:solidFill>
                <a:latin typeface="Arial" panose="020B0604020202020204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xmlns="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1451" y="2194693"/>
            <a:ext cx="851865" cy="851865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xmlns="" id="{C4CE162D-F9BF-9140-A233-D39001B36CFD}"/>
              </a:ext>
            </a:extLst>
          </p:cNvPr>
          <p:cNvGrpSpPr/>
          <p:nvPr/>
        </p:nvGrpSpPr>
        <p:grpSpPr>
          <a:xfrm>
            <a:off x="6517598" y="3369121"/>
            <a:ext cx="5611184" cy="3380860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4C82462-A6A9-9F40-B874-C2786492A285}"/>
              </a:ext>
            </a:extLst>
          </p:cNvPr>
          <p:cNvSpPr/>
          <p:nvPr/>
        </p:nvSpPr>
        <p:spPr>
          <a:xfrm>
            <a:off x="4492569" y="5574754"/>
            <a:ext cx="2196235" cy="5473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xmlns="" id="{B7D41E04-1B35-BD4F-8B37-C6CC88C6B995}"/>
              </a:ext>
            </a:extLst>
          </p:cNvPr>
          <p:cNvSpPr/>
          <p:nvPr/>
        </p:nvSpPr>
        <p:spPr>
          <a:xfrm>
            <a:off x="4399734" y="5490332"/>
            <a:ext cx="2196235" cy="54735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AA9D7C5-0368-6645-B73F-D51BF9C01567}"/>
              </a:ext>
            </a:extLst>
          </p:cNvPr>
          <p:cNvSpPr/>
          <p:nvPr/>
        </p:nvSpPr>
        <p:spPr>
          <a:xfrm>
            <a:off x="4802969" y="5590298"/>
            <a:ext cx="1466686" cy="3692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126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/>
              </a:rPr>
              <a:t>Enroll Now!</a:t>
            </a:r>
            <a:endParaRPr lang="en-US" sz="1799" b="1" dirty="0">
              <a:solidFill>
                <a:srgbClr val="000000"/>
              </a:solidFill>
              <a:latin typeface="Arial" panose="020B0604020202020204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663" y="501962"/>
            <a:ext cx="1956171" cy="19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56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C8A4613-6F8A-40A2-B2DE-12F49D2C9098}"/>
              </a:ext>
            </a:extLst>
          </p:cNvPr>
          <p:cNvSpPr txBox="1"/>
          <p:nvPr/>
        </p:nvSpPr>
        <p:spPr>
          <a:xfrm>
            <a:off x="92340" y="181155"/>
            <a:ext cx="11459341" cy="646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99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xmlns="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5" y="827318"/>
            <a:ext cx="5725701" cy="3451853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xmlns="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69" y="1062177"/>
            <a:ext cx="5954710" cy="333669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xmlns="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4" y="3132786"/>
            <a:ext cx="5725702" cy="353873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xmlns="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08" y="3340155"/>
            <a:ext cx="5997371" cy="330387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709448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odern conference room | Pyroni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" y="-26484"/>
            <a:ext cx="12185652" cy="688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2821" y="-26484"/>
            <a:ext cx="12185651" cy="6883591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9303" y="57696"/>
            <a:ext cx="716512" cy="707703"/>
          </a:xfrm>
          <a:prstGeom prst="rect">
            <a:avLst/>
          </a:prstGeom>
        </p:spPr>
      </p:pic>
      <p:sp>
        <p:nvSpPr>
          <p:cNvPr id="15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09842" y="6471378"/>
            <a:ext cx="2238967" cy="359451"/>
          </a:xfrm>
        </p:spPr>
        <p:txBody>
          <a:bodyPr/>
          <a:lstStyle/>
          <a:p>
            <a:pPr>
              <a:defRPr/>
            </a:pPr>
            <a:r>
              <a:rPr lang="en-US" sz="1400" b="1" dirty="0">
                <a:solidFill>
                  <a:schemeClr val="bg1"/>
                </a:solidFill>
                <a:latin typeface="Calibri" panose="020F0502020204030204"/>
              </a:rPr>
              <a:t>Trainer: Anubhav Oberoy</a:t>
            </a:r>
          </a:p>
        </p:txBody>
      </p:sp>
      <p:sp>
        <p:nvSpPr>
          <p:cNvPr id="16" name="Title 2"/>
          <p:cNvSpPr txBox="1">
            <a:spLocks/>
          </p:cNvSpPr>
          <p:nvPr/>
        </p:nvSpPr>
        <p:spPr>
          <a:xfrm>
            <a:off x="610871" y="275462"/>
            <a:ext cx="10967086" cy="710896"/>
          </a:xfrm>
          <a:prstGeom prst="rect">
            <a:avLst/>
          </a:prstGeom>
        </p:spPr>
        <p:txBody>
          <a:bodyPr vert="horz" lIns="121867" tIns="60933" rIns="121867" bIns="60933" rtlCol="0" anchor="t">
            <a:normAutofit fontScale="92500" lnSpcReduction="10000"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399" dirty="0">
                <a:solidFill>
                  <a:schemeClr val="bg1"/>
                </a:solidFill>
                <a:latin typeface="Cooper Black" panose="0208090404030B020404" pitchFamily="18" charset="0"/>
              </a:rPr>
              <a:t>Agenda – Day </a:t>
            </a:r>
            <a:r>
              <a:rPr lang="en-IN" sz="4399" dirty="0">
                <a:solidFill>
                  <a:schemeClr val="bg1"/>
                </a:solidFill>
                <a:latin typeface="Cooper Black" panose="0208090404030B020404" pitchFamily="18" charset="0"/>
              </a:rPr>
              <a:t>27</a:t>
            </a:r>
            <a:endParaRPr lang="en-IN" sz="4399" dirty="0">
              <a:solidFill>
                <a:schemeClr val="tx2">
                  <a:lumMod val="60000"/>
                  <a:lumOff val="40000"/>
                </a:schemeClr>
              </a:solidFill>
              <a:latin typeface="Cooper Black" panose="0208090404030B0204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E8BD2BC-59B0-4D30-97AE-9B4A2D8F7B41}"/>
              </a:ext>
            </a:extLst>
          </p:cNvPr>
          <p:cNvSpPr txBox="1"/>
          <p:nvPr/>
        </p:nvSpPr>
        <p:spPr>
          <a:xfrm>
            <a:off x="737190" y="986357"/>
            <a:ext cx="7962085" cy="1630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727" lvl="1" indent="-285664">
              <a:buFont typeface="Arial" panose="020B0604020202020204" pitchFamily="34" charset="0"/>
              <a:buChar char="•"/>
            </a:pPr>
            <a:r>
              <a:rPr lang="en-IN" sz="1999" dirty="0">
                <a:solidFill>
                  <a:schemeClr val="bg1"/>
                </a:solidFill>
              </a:rPr>
              <a:t>Introduction to Managed Scenario</a:t>
            </a:r>
          </a:p>
          <a:p>
            <a:pPr marL="742727" lvl="1" indent="-285664">
              <a:buFont typeface="Arial" panose="020B0604020202020204" pitchFamily="34" charset="0"/>
              <a:buChar char="•"/>
            </a:pPr>
            <a:r>
              <a:rPr lang="en-IN" sz="1999" dirty="0">
                <a:solidFill>
                  <a:schemeClr val="bg1"/>
                </a:solidFill>
              </a:rPr>
              <a:t>Use Case for Managed Scenario</a:t>
            </a:r>
          </a:p>
          <a:p>
            <a:pPr marL="742727" lvl="1" indent="-285664">
              <a:buFont typeface="Arial" panose="020B0604020202020204" pitchFamily="34" charset="0"/>
              <a:buChar char="•"/>
            </a:pPr>
            <a:r>
              <a:rPr lang="en-IN" sz="1999" dirty="0">
                <a:solidFill>
                  <a:schemeClr val="bg1"/>
                </a:solidFill>
              </a:rPr>
              <a:t>Describing Functionality of Scenario</a:t>
            </a:r>
          </a:p>
          <a:p>
            <a:pPr marL="742727" lvl="1" indent="-285664">
              <a:buFont typeface="Arial" panose="020B0604020202020204" pitchFamily="34" charset="0"/>
              <a:buChar char="•"/>
            </a:pPr>
            <a:r>
              <a:rPr lang="en-IN" sz="1999" dirty="0">
                <a:solidFill>
                  <a:schemeClr val="bg1"/>
                </a:solidFill>
              </a:rPr>
              <a:t>Understanding Business Object</a:t>
            </a:r>
          </a:p>
          <a:p>
            <a:pPr marL="742727" lvl="1" indent="-285664">
              <a:buFont typeface="Arial" panose="020B0604020202020204" pitchFamily="34" charset="0"/>
              <a:buChar char="•"/>
            </a:pPr>
            <a:r>
              <a:rPr lang="en-IN" sz="1999" dirty="0">
                <a:solidFill>
                  <a:schemeClr val="bg1"/>
                </a:solidFill>
              </a:rPr>
              <a:t>Create Base CDS Views</a:t>
            </a:r>
            <a:endParaRPr lang="en-IN" sz="199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0411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93704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19727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957995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65386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04899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21841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=""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 smtClean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413927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9294</TotalTime>
  <Words>253</Words>
  <Application>Microsoft Office PowerPoint</Application>
  <PresentationFormat>Custom</PresentationFormat>
  <Paragraphs>72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Arial Black</vt:lpstr>
      <vt:lpstr>Arial Bold</vt:lpstr>
      <vt:lpstr>Calibri</vt:lpstr>
      <vt:lpstr>Cooper Black</vt:lpstr>
      <vt:lpstr>Open Sans</vt:lpstr>
      <vt:lpstr>Patua One</vt:lpstr>
      <vt:lpstr>Segoe UI</vt:lpstr>
      <vt:lpstr>Segoe UI Bold</vt:lpstr>
      <vt:lpstr>Office Theme</vt:lpstr>
      <vt:lpstr>PowerPoint Presentation</vt:lpstr>
      <vt:lpstr>PowerPoint Presentation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sc</cp:lastModifiedBy>
  <cp:revision>266</cp:revision>
  <dcterms:created xsi:type="dcterms:W3CDTF">2013-09-12T13:05:01Z</dcterms:created>
  <dcterms:modified xsi:type="dcterms:W3CDTF">2021-09-12T13:54:55Z</dcterms:modified>
</cp:coreProperties>
</file>

<file path=docProps/thumbnail.jpeg>
</file>